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1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1.xml"/><Relationship Id="rId3" Type="http://schemas.openxmlformats.org/officeDocument/2006/relationships/presProps" Target="presProps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5" Type="http://schemas.openxmlformats.org/officeDocument/2006/relationships/slide" Target="slides/slide1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0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c66cc401fe84c4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1c66cc401fe84c4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vfhvjhjHolsom Valley.png" id="85" name="Google Shape;85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5.jpg" id="139" name="Google Shape;139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BlockChain meets IoT (4).jpg" id="145" name="Google Shape;145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701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BlockChain meets IoT (5).jpg" id="151" name="Google Shape;151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58" name="Google Shape;158;p25"/>
          <p:cNvPicPr preferRelativeResize="0"/>
          <p:nvPr/>
        </p:nvPicPr>
        <p:blipFill rotWithShape="1">
          <a:blip r:embed="rId3">
            <a:alphaModFix/>
          </a:blip>
          <a:srcRect b="8889" l="5626" r="6877" t="5552"/>
          <a:stretch/>
        </p:blipFill>
        <p:spPr>
          <a:xfrm>
            <a:off x="0" y="381000"/>
            <a:ext cx="9144000" cy="586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65" name="Google Shape;165;p26"/>
          <p:cNvPicPr preferRelativeResize="0"/>
          <p:nvPr/>
        </p:nvPicPr>
        <p:blipFill rotWithShape="1">
          <a:blip r:embed="rId3">
            <a:alphaModFix/>
          </a:blip>
          <a:srcRect b="8883" l="5620" r="7505" t="4446"/>
          <a:stretch/>
        </p:blipFill>
        <p:spPr>
          <a:xfrm>
            <a:off x="0" y="685800"/>
            <a:ext cx="9144000" cy="525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1" name="Google Shape;171;p27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72" name="Google Shape;172;p27"/>
          <p:cNvPicPr preferRelativeResize="0"/>
          <p:nvPr/>
        </p:nvPicPr>
        <p:blipFill rotWithShape="1">
          <a:blip r:embed="rId3">
            <a:alphaModFix/>
          </a:blip>
          <a:srcRect b="8883" l="5626" r="6877" t="4446"/>
          <a:stretch/>
        </p:blipFill>
        <p:spPr>
          <a:xfrm>
            <a:off x="0" y="762000"/>
            <a:ext cx="9026770" cy="502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8" name="Google Shape;178;p2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79" name="Google Shape;179;p28"/>
          <p:cNvPicPr preferRelativeResize="0"/>
          <p:nvPr/>
        </p:nvPicPr>
        <p:blipFill rotWithShape="1">
          <a:blip r:embed="rId3">
            <a:alphaModFix/>
          </a:blip>
          <a:srcRect b="8883" l="5626" r="6877" t="4446"/>
          <a:stretch/>
        </p:blipFill>
        <p:spPr>
          <a:xfrm>
            <a:off x="0" y="609600"/>
            <a:ext cx="9144000" cy="571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8.jpg" id="185" name="Google Shape;185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400"/>
            <a:ext cx="9144000" cy="670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vfhvjhjHolsom Valley (7).jpg" id="191" name="Google Shape;191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C:\Users\hp\Downloads\vfhvjhjHolsom Valley (5).jpg" id="197" name="Google Shape;197;p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70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vfhvjhjHolsom Valley (4).jpg" id="91" name="Google Shape;91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70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"/>
          <p:cNvSpPr txBox="1"/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3.jpg" id="97" name="Google Shape;97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52400"/>
            <a:ext cx="9144000" cy="701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4.jpg" id="103" name="Google Shape;103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-228600"/>
            <a:ext cx="8991600" cy="708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vfhvjhjHolsom Valley (1).jpg" id="109" name="Google Shape;109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70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vfhvjhjHolsom Valley (2).jpg" id="115" name="Google Shape;115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6.jpg" id="121" name="Google Shape;121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18977" y="0"/>
            <a:ext cx="94629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7.jpg" id="127" name="Google Shape;127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28600" y="-173355"/>
            <a:ext cx="9372600" cy="710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vfhvjhjHolsom Valley (6).jpg" id="133" name="Google Shape;133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